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84203"/>
  </p:normalViewPr>
  <p:slideViewPr>
    <p:cSldViewPr snapToGrid="0" snapToObjects="1">
      <p:cViewPr>
        <p:scale>
          <a:sx n="85" d="100"/>
          <a:sy n="85" d="100"/>
        </p:scale>
        <p:origin x="178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2551"/>
            <a:ext cx="8705850" cy="2983042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Jake VanderPlas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3600" dirty="0">
                <a:solidFill>
                  <a:schemeClr val="tx1"/>
                </a:solidFill>
                <a:latin typeface="Calibri" charset="0"/>
              </a:rPr>
              <a:t>Alex Ford</a:t>
            </a:r>
            <a:r>
              <a:rPr lang="en-US" altLang="x-none" sz="3600" baseline="30000" dirty="0">
                <a:solidFill>
                  <a:schemeClr val="tx1"/>
                </a:solidFill>
                <a:latin typeface="Calibri" charset="0"/>
              </a:rPr>
              <a:t>3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2400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sz="2400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2400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sz="2400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2400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sz="2400" dirty="0">
                <a:solidFill>
                  <a:schemeClr val="tx1"/>
                </a:solidFill>
                <a:latin typeface="Calibri" charset="0"/>
              </a:rPr>
              <a:t>Biochemistry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sz="2400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sz="2400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October </a:t>
            </a:r>
            <a:r>
              <a:rPr lang="en-US" altLang="x-none" dirty="0" smtClean="0">
                <a:solidFill>
                  <a:schemeClr val="tx1"/>
                </a:solidFill>
                <a:latin typeface="Calibri" charset="0"/>
              </a:rPr>
              <a:t>25, 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3610712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75935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655" y="2627464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Version control, part 2 - collaboration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the 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  <a:r>
              <a:rPr lang="is-IS" sz="3600" dirty="0">
                <a:latin typeface="Calibri" charset="0"/>
              </a:rPr>
              <a:t> </a:t>
            </a:r>
            <a:r>
              <a:rPr lang="is-IS" sz="3600" dirty="0" smtClean="0">
                <a:latin typeface="Calibri" charset="0"/>
              </a:rPr>
              <a:t>repository </a:t>
            </a:r>
            <a:r>
              <a:rPr lang="mr-IN" sz="3600" dirty="0" smtClean="0">
                <a:latin typeface="Calibri" charset="0"/>
              </a:rPr>
              <a:t>–</a:t>
            </a:r>
            <a:r>
              <a:rPr lang="is-IS" sz="3600" dirty="0" smtClean="0">
                <a:latin typeface="Calibri" charset="0"/>
              </a:rPr>
              <a:t> you created this during our first Git class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629</Words>
  <Application>Microsoft Macintosh PowerPoint</Application>
  <PresentationFormat>On-screen Show (4:3)</PresentationFormat>
  <Paragraphs>139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534</cp:revision>
  <dcterms:created xsi:type="dcterms:W3CDTF">2015-01-21T04:58:27Z</dcterms:created>
  <dcterms:modified xsi:type="dcterms:W3CDTF">2017-10-25T16:35:44Z</dcterms:modified>
</cp:coreProperties>
</file>